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2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7D2-7C1D-4785-89A7-3F406C3EE58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0968-1FEC-4E56-9357-4ED4022A3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7D2-7C1D-4785-89A7-3F406C3EE58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0968-1FEC-4E56-9357-4ED4022A3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8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7D2-7C1D-4785-89A7-3F406C3EE58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0968-1FEC-4E56-9357-4ED4022A3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7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7D2-7C1D-4785-89A7-3F406C3EE58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0968-1FEC-4E56-9357-4ED4022A3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1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7D2-7C1D-4785-89A7-3F406C3EE58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0968-1FEC-4E56-9357-4ED4022A3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2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7D2-7C1D-4785-89A7-3F406C3EE58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0968-1FEC-4E56-9357-4ED4022A3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4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7D2-7C1D-4785-89A7-3F406C3EE58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0968-1FEC-4E56-9357-4ED4022A3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7D2-7C1D-4785-89A7-3F406C3EE58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0968-1FEC-4E56-9357-4ED4022A3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7D2-7C1D-4785-89A7-3F406C3EE58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0968-1FEC-4E56-9357-4ED4022A3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0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7D2-7C1D-4785-89A7-3F406C3EE58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0968-1FEC-4E56-9357-4ED4022A3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87D2-7C1D-4785-89A7-3F406C3EE58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C0968-1FEC-4E56-9357-4ED4022A3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0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87D2-7C1D-4785-89A7-3F406C3EE580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C0968-1FEC-4E56-9357-4ED4022A3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1088" y="1601655"/>
            <a:ext cx="8847590" cy="2698688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Combustion </a:t>
            </a:r>
            <a:r>
              <a:rPr lang="en-US" sz="3600" dirty="0"/>
              <a:t>Workshops for Dublin 2018 </a:t>
            </a:r>
          </a:p>
          <a:p>
            <a:r>
              <a:rPr lang="en-US" sz="3600" dirty="0"/>
              <a:t>at </a:t>
            </a:r>
          </a:p>
          <a:p>
            <a:r>
              <a:rPr lang="en-US" sz="3600" dirty="0"/>
              <a:t>Trinity College Dublin.</a:t>
            </a:r>
            <a:endParaRPr lang="en-US" sz="3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534400" y="1"/>
            <a:ext cx="2133600" cy="365125"/>
          </a:xfrm>
        </p:spPr>
        <p:txBody>
          <a:bodyPr/>
          <a:lstStyle/>
          <a:p>
            <a:fld id="{0A53ADF4-34BD-4674-8427-F08CBBDC43C8}" type="slidenum">
              <a:rPr lang="en-IE" sz="2000"/>
              <a:t>1</a:t>
            </a:fld>
            <a:endParaRPr lang="en-IE" sz="2000" dirty="0"/>
          </a:p>
        </p:txBody>
      </p:sp>
      <p:pic>
        <p:nvPicPr>
          <p:cNvPr id="47106" name="Picture 2" descr="Image result for Trinity College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0"/>
          <a:stretch/>
        </p:blipFill>
        <p:spPr bwMode="auto">
          <a:xfrm>
            <a:off x="1523539" y="5388850"/>
            <a:ext cx="1691777" cy="14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917893" y="2752561"/>
            <a:ext cx="8356210" cy="105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8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80"/>
          <a:stretch/>
        </p:blipFill>
        <p:spPr bwMode="auto">
          <a:xfrm>
            <a:off x="2133600" y="1371600"/>
            <a:ext cx="4771604" cy="508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52800" y="1828800"/>
            <a:ext cx="457201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943600" y="5181600"/>
            <a:ext cx="334808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99209" y="1295401"/>
            <a:ext cx="125359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/>
              <a:t>Combustion Symposium Venue</a:t>
            </a:r>
          </a:p>
          <a:p>
            <a:pPr algn="ctr"/>
            <a:r>
              <a:rPr lang="en-IE" sz="1400" dirty="0"/>
              <a:t>“Dublin </a:t>
            </a:r>
          </a:p>
          <a:p>
            <a:pPr algn="ctr"/>
            <a:r>
              <a:rPr lang="en-IE" sz="1400" dirty="0"/>
              <a:t>Convention </a:t>
            </a:r>
          </a:p>
          <a:p>
            <a:pPr algn="ctr"/>
            <a:r>
              <a:rPr lang="en-IE" sz="1400" dirty="0" err="1"/>
              <a:t>Center</a:t>
            </a:r>
            <a:r>
              <a:rPr lang="en-IE" sz="1400" dirty="0"/>
              <a:t>”</a:t>
            </a:r>
            <a:endParaRPr lang="en-IE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51614" y="5587150"/>
            <a:ext cx="1253591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1400" dirty="0"/>
              <a:t>Combustion Workshops Venue</a:t>
            </a:r>
          </a:p>
          <a:p>
            <a:pPr algn="ctr"/>
            <a:r>
              <a:rPr lang="en-IE" sz="1400" dirty="0"/>
              <a:t>“Arts Building”</a:t>
            </a:r>
            <a:endParaRPr lang="en-IE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1371600"/>
            <a:ext cx="3429000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E" dirty="0"/>
              <a:t>The distance from the combustion symposium </a:t>
            </a:r>
            <a:r>
              <a:rPr lang="en-IE" dirty="0"/>
              <a:t>v</a:t>
            </a:r>
            <a:r>
              <a:rPr lang="en-IE" dirty="0"/>
              <a:t>enue to TCD Arts Building is 1.7 km by road.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E" dirty="0"/>
              <a:t>So, the attendees hotel should be close by to the workshops and the combustion symposium.</a:t>
            </a:r>
          </a:p>
          <a:p>
            <a:pPr algn="just"/>
            <a:endParaRPr lang="en-I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E" dirty="0"/>
              <a:t>No hotel change would be needed.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E" dirty="0"/>
              <a:t>However, room reservations have not been  made for the period specific to the workshops.</a:t>
            </a:r>
            <a:endParaRPr lang="en-I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sz="3600" dirty="0" smtClean="0"/>
              <a:t>Workshops </a:t>
            </a:r>
            <a:r>
              <a:rPr lang="en-IE" sz="3600" dirty="0"/>
              <a:t>venue-Symposium Venue</a:t>
            </a:r>
            <a:endParaRPr lang="en-IE" sz="3600" dirty="0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534400" y="1"/>
            <a:ext cx="2133600" cy="365125"/>
          </a:xfrm>
        </p:spPr>
        <p:txBody>
          <a:bodyPr/>
          <a:lstStyle/>
          <a:p>
            <a:fld id="{0A53ADF4-34BD-4674-8427-F08CBBDC43C8}" type="slidenum">
              <a:rPr lang="en-IE" sz="2000"/>
              <a:t>2</a:t>
            </a:fld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5001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IE" dirty="0" smtClean="0"/>
              <a:t>Trinity College Dublin Arts Building </a:t>
            </a:r>
            <a:br>
              <a:rPr lang="en-IE" dirty="0" smtClean="0"/>
            </a:br>
            <a:r>
              <a:rPr lang="en-IE" dirty="0" smtClean="0"/>
              <a:t>Floor Plan</a:t>
            </a:r>
            <a:endParaRPr lang="en-IE" dirty="0"/>
          </a:p>
        </p:txBody>
      </p:sp>
      <p:grpSp>
        <p:nvGrpSpPr>
          <p:cNvPr id="4" name="Group 3"/>
          <p:cNvGrpSpPr/>
          <p:nvPr/>
        </p:nvGrpSpPr>
        <p:grpSpPr>
          <a:xfrm>
            <a:off x="1901378" y="1981200"/>
            <a:ext cx="7014022" cy="4876800"/>
            <a:chOff x="205568" y="2055674"/>
            <a:chExt cx="7090222" cy="4802326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68" y="2055674"/>
              <a:ext cx="6385364" cy="4802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Down Arrow 1"/>
            <p:cNvSpPr/>
            <p:nvPr/>
          </p:nvSpPr>
          <p:spPr>
            <a:xfrm rot="6530894">
              <a:off x="4586155" y="2721232"/>
              <a:ext cx="381000" cy="49441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Down Arrow 4"/>
            <p:cNvSpPr/>
            <p:nvPr/>
          </p:nvSpPr>
          <p:spPr>
            <a:xfrm rot="7073106">
              <a:off x="5650505" y="3868631"/>
              <a:ext cx="381000" cy="29095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800191" y="5486400"/>
            <a:ext cx="1257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Poster </a:t>
            </a:r>
          </a:p>
          <a:p>
            <a:pPr algn="ctr"/>
            <a:r>
              <a:rPr lang="en-IE" dirty="0"/>
              <a:t>Exhibition </a:t>
            </a:r>
          </a:p>
          <a:p>
            <a:pPr algn="ctr"/>
            <a:r>
              <a:rPr lang="en-IE" dirty="0"/>
              <a:t>Space</a:t>
            </a:r>
            <a:endParaRPr lang="en-IE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/>
          </a:bodyPr>
          <a:lstStyle/>
          <a:p>
            <a:r>
              <a:rPr lang="en-IE" sz="1800" dirty="0"/>
              <a:t>The poster exhibition  space is immediately outside the lecture theatres.</a:t>
            </a:r>
            <a:endParaRPr lang="en-IE" sz="1800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534400" y="1"/>
            <a:ext cx="2133600" cy="365125"/>
          </a:xfrm>
        </p:spPr>
        <p:txBody>
          <a:bodyPr/>
          <a:lstStyle/>
          <a:p>
            <a:fld id="{0A53ADF4-34BD-4674-8427-F08CBBDC43C8}" type="slidenum">
              <a:rPr lang="en-IE" sz="2000"/>
              <a:t>3</a:t>
            </a:fld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7796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Workshops venue-Symposium Venue</vt:lpstr>
      <vt:lpstr>Trinity College Dublin Arts Building  Floor Plan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Yiguang Ju</dc:creator>
  <cp:lastModifiedBy>Yiguang Ju</cp:lastModifiedBy>
  <cp:revision>1</cp:revision>
  <dcterms:created xsi:type="dcterms:W3CDTF">2018-05-04T18:46:43Z</dcterms:created>
  <dcterms:modified xsi:type="dcterms:W3CDTF">2018-05-04T18:47:06Z</dcterms:modified>
</cp:coreProperties>
</file>